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75" r:id="rId4"/>
    <p:sldId id="258" r:id="rId5"/>
    <p:sldId id="269" r:id="rId6"/>
    <p:sldId id="264" r:id="rId7"/>
    <p:sldId id="268" r:id="rId8"/>
    <p:sldId id="272" r:id="rId9"/>
    <p:sldId id="261" r:id="rId10"/>
    <p:sldId id="262" r:id="rId11"/>
    <p:sldId id="273" r:id="rId12"/>
    <p:sldId id="263" r:id="rId13"/>
    <p:sldId id="274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ED11-6F6F-4AC6-8FAA-D9FEC1D82668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D7782-9080-4772-9600-20951BC18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728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ED11-6F6F-4AC6-8FAA-D9FEC1D82668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D7782-9080-4772-9600-20951BC18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292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ED11-6F6F-4AC6-8FAA-D9FEC1D82668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D7782-9080-4772-9600-20951BC18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0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ED11-6F6F-4AC6-8FAA-D9FEC1D82668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D7782-9080-4772-9600-20951BC18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208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ED11-6F6F-4AC6-8FAA-D9FEC1D82668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D7782-9080-4772-9600-20951BC18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720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ED11-6F6F-4AC6-8FAA-D9FEC1D82668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D7782-9080-4772-9600-20951BC18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31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ED11-6F6F-4AC6-8FAA-D9FEC1D82668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D7782-9080-4772-9600-20951BC18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3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ED11-6F6F-4AC6-8FAA-D9FEC1D82668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D7782-9080-4772-9600-20951BC18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39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ED11-6F6F-4AC6-8FAA-D9FEC1D82668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D7782-9080-4772-9600-20951BC18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724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ED11-6F6F-4AC6-8FAA-D9FEC1D82668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D7782-9080-4772-9600-20951BC18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421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ED11-6F6F-4AC6-8FAA-D9FEC1D82668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D7782-9080-4772-9600-20951BC18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1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FED11-6F6F-4AC6-8FAA-D9FEC1D82668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D7782-9080-4772-9600-20951BC18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996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556" y="1412243"/>
            <a:ext cx="6480148" cy="5189282"/>
          </a:xfrm>
          <a:prstGeom prst="rect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</p:pic>
      <p:sp>
        <p:nvSpPr>
          <p:cNvPr id="7" name="Vertical Scroll 6"/>
          <p:cNvSpPr/>
          <p:nvPr/>
        </p:nvSpPr>
        <p:spPr>
          <a:xfrm>
            <a:off x="2054520" y="-50301"/>
            <a:ext cx="8044220" cy="1301604"/>
          </a:xfrm>
          <a:prstGeom prst="verticalScroll">
            <a:avLst/>
          </a:prstGeom>
          <a:solidFill>
            <a:srgbClr val="FF0000"/>
          </a:solidFill>
          <a:ln w="38100">
            <a:solidFill>
              <a:schemeClr val="accent5"/>
            </a:solidFill>
          </a:ln>
        </p:spPr>
        <p:style>
          <a:lnRef idx="3">
            <a:schemeClr val="lt1"/>
          </a:lnRef>
          <a:fillRef idx="1002">
            <a:schemeClr val="dk1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11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Flowchart: Magnetic Disk 1"/>
          <p:cNvSpPr/>
          <p:nvPr/>
        </p:nvSpPr>
        <p:spPr>
          <a:xfrm>
            <a:off x="1099177" y="539087"/>
            <a:ext cx="955343" cy="6223379"/>
          </a:xfrm>
          <a:prstGeom prst="flowChartMagneticDis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Magnetic Disk 2"/>
          <p:cNvSpPr/>
          <p:nvPr/>
        </p:nvSpPr>
        <p:spPr>
          <a:xfrm>
            <a:off x="9927340" y="539087"/>
            <a:ext cx="900752" cy="6257499"/>
          </a:xfrm>
          <a:prstGeom prst="flowChartMagneticDis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1307907" y="1084133"/>
            <a:ext cx="537882" cy="658179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10172197" y="1172457"/>
            <a:ext cx="550325" cy="72541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11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457" y="2508049"/>
            <a:ext cx="3809319" cy="286553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369" y="2508050"/>
            <a:ext cx="4027856" cy="28655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01" y="2508049"/>
            <a:ext cx="3708336" cy="2865539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259106" y="510988"/>
            <a:ext cx="7005918" cy="174811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আরবের খেজুর গাছ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4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357" y="3034162"/>
            <a:ext cx="3248031" cy="3823837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039035" y="0"/>
            <a:ext cx="6387353" cy="1066921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8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610" y="3026950"/>
            <a:ext cx="3246437" cy="385162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11937" y="1066921"/>
            <a:ext cx="10604615" cy="196002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## প্রাচীন আরবের ভৌগলিক অবস্থানের সাথে বাংলাদেশের ভৌগলিক অবস্থানের তুলনা কর।</a:t>
            </a:r>
          </a:p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(৫টি দলে বিভক্ত হয়ে-২টিকরে-------)</a:t>
            </a:r>
          </a:p>
        </p:txBody>
      </p:sp>
    </p:spTree>
    <p:extLst>
      <p:ext uri="{BB962C8B-B14F-4D97-AF65-F5344CB8AC3E}">
        <p14:creationId xmlns:p14="http://schemas.microsoft.com/office/powerpoint/2010/main" val="294339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2360760" y="0"/>
            <a:ext cx="7650581" cy="1627094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BD" sz="115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মূল্যায়ণ</a:t>
            </a:r>
            <a:r>
              <a:rPr lang="bn-BD" sz="115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15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60760" y="1627094"/>
            <a:ext cx="7650581" cy="30793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জাজিরাতুল আরব বলতে কি বুঝ ?</a:t>
            </a:r>
          </a:p>
          <a:p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উটকে মরুভূমির জাহাজ বলা হয় কেন?</a:t>
            </a:r>
          </a:p>
          <a:p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প্রাচীন আরবে ঘোড়ার অবদান কি?</a:t>
            </a:r>
          </a:p>
          <a:p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৪। খেজুর গাছকে রানী গাছ বলা হয় কেন</a:t>
            </a: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84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98694" y="0"/>
            <a:ext cx="6118412" cy="131781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9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734671" y="1317812"/>
            <a:ext cx="8646458" cy="287767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### প্রাচীন আরবের উট ও ঘোড়ার গুরুত্ত্ব ব্যাখ্যা কর।</a:t>
            </a:r>
          </a:p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 সর্বোচ্চ এক পৃষ্ঠা লিখবে )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78062" y="5164429"/>
            <a:ext cx="1957589" cy="14553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>
            <a:off x="4353059" y="4301544"/>
            <a:ext cx="2794715" cy="862885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99279" y="5628068"/>
            <a:ext cx="437882" cy="99167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44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740" y="1643765"/>
            <a:ext cx="8122023" cy="4958741"/>
          </a:xfrm>
          <a:prstGeom prst="rect">
            <a:avLst/>
          </a:prstGeom>
        </p:spPr>
      </p:pic>
      <p:sp>
        <p:nvSpPr>
          <p:cNvPr id="3" name="Snip Same Side Corner Rectangle 2"/>
          <p:cNvSpPr/>
          <p:nvPr/>
        </p:nvSpPr>
        <p:spPr>
          <a:xfrm>
            <a:off x="2077570" y="121023"/>
            <a:ext cx="8162364" cy="1522742"/>
          </a:xfrm>
          <a:prstGeom prst="snip2Same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b="1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 ধন্যবাদ </a:t>
            </a:r>
            <a:endParaRPr lang="en-US" sz="115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34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968991" y="122828"/>
            <a:ext cx="2347415" cy="6482687"/>
          </a:xfrm>
          <a:prstGeom prst="half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2292824" y="1347716"/>
            <a:ext cx="7451677" cy="5257799"/>
          </a:xfrm>
          <a:prstGeom prst="fra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মোঃজাকারিয়া হোসেন </a:t>
            </a:r>
          </a:p>
          <a:p>
            <a:pPr algn="ctr"/>
            <a:r>
              <a:rPr lang="bn-BD" sz="4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প্রভাষক</a:t>
            </a:r>
          </a:p>
          <a:p>
            <a:pPr algn="ctr"/>
            <a:r>
              <a:rPr lang="bn-BD" sz="4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ইসলামের ইতিহাস</a:t>
            </a:r>
          </a:p>
          <a:p>
            <a:pPr algn="ctr"/>
            <a:r>
              <a:rPr lang="bn-BD" sz="4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শিমুলকান্দি মহাবিদ্যালয়</a:t>
            </a:r>
          </a:p>
          <a:p>
            <a:pPr algn="ctr"/>
            <a:r>
              <a:rPr lang="bn-BD" sz="4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ভৈরব,কিশোরগঞ্জ।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739485" y="122828"/>
            <a:ext cx="4749420" cy="1224888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9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979" y="2716331"/>
            <a:ext cx="2115403" cy="300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93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155322" y="141668"/>
            <a:ext cx="6581105" cy="19575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 পরিচিতি</a:t>
            </a:r>
          </a:p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54943" y="2099256"/>
            <a:ext cx="6381484" cy="369623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 -একাদশ</a:t>
            </a:r>
          </a:p>
          <a:p>
            <a:pPr algn="ctr"/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বিষয়-ইসলামের ইতিহাস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3" y="2099255"/>
            <a:ext cx="3061950" cy="369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8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672" y="97360"/>
            <a:ext cx="4711844" cy="31868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131" y="97360"/>
            <a:ext cx="4481007" cy="31868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130" y="3488168"/>
            <a:ext cx="4481007" cy="336983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3488168"/>
            <a:ext cx="4518212" cy="33698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9385" y="97360"/>
            <a:ext cx="2204189" cy="230832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# পাশের   ছবিগুলো লক্ষ্য কর-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057270" y="1844715"/>
            <a:ext cx="890860" cy="32739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233623" y="5378244"/>
            <a:ext cx="497541" cy="20170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89552" y="4203869"/>
            <a:ext cx="2801249" cy="13234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#প্রাচীন আরব </a:t>
            </a:r>
          </a:p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ভূ-খন্ড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2283574" y="5063490"/>
            <a:ext cx="1307302" cy="31475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28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607172" y="161364"/>
            <a:ext cx="5187204" cy="860612"/>
          </a:xfrm>
          <a:prstGeom prst="roundRect">
            <a:avLst/>
          </a:prstGeom>
          <a:solidFill>
            <a:srgbClr val="FF000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b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</a:t>
            </a:r>
            <a:endParaRPr lang="en-US" sz="66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2668" y="2182108"/>
            <a:ext cx="11376212" cy="1111838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b="1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আরবের ভৌগলিক অবস্থান ও জীব জন্তু</a:t>
            </a:r>
            <a:endParaRPr lang="en-US" sz="66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697" y="3455894"/>
            <a:ext cx="6185647" cy="319770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189838" y="1070269"/>
            <a:ext cx="8241367" cy="106354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পাঠের বিষয় - </a:t>
            </a:r>
            <a:endParaRPr lang="en-US" sz="6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86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90153"/>
            <a:ext cx="12192000" cy="126212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শিখন ফল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6823" y="1468192"/>
            <a:ext cx="1153517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শিক্ষার্থীরা-</a:t>
            </a:r>
          </a:p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প্রাচীন আরবের ভৌগলিক অবস্থান সম্পর্কে বলতে পারবে।</a:t>
            </a:r>
          </a:p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প্রাচীন </a:t>
            </a: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আরবের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উট ও ঘোড়া সম্পর্কে বর্ণনা করতে পারবে।</a:t>
            </a:r>
          </a:p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প্রাচীন </a:t>
            </a: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আরবের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খেজুর গাছ সম্পর্কে ব্যাখ্যা </a:t>
            </a: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করতে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পারবে।</a:t>
            </a:r>
          </a:p>
          <a:p>
            <a:endParaRPr lang="bn-BD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19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065" y="1658201"/>
            <a:ext cx="4667397" cy="436705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3" name="Rounded Rectangle 2"/>
          <p:cNvSpPr/>
          <p:nvPr/>
        </p:nvSpPr>
        <p:spPr>
          <a:xfrm>
            <a:off x="1748119" y="108123"/>
            <a:ext cx="9144000" cy="1068947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প্রাচীন আরবের ভৌগলিক অবস্থান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1024" y="1417495"/>
            <a:ext cx="3039034" cy="7395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সিরিয়ার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মরুভূমি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5709500" y="1186810"/>
            <a:ext cx="1210235" cy="423678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746160" y="6120680"/>
            <a:ext cx="1136916" cy="367107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04007" y="3762149"/>
            <a:ext cx="1129554" cy="433333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পশ্চিম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703966" y="3810619"/>
            <a:ext cx="1087351" cy="433333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1149" y="4195481"/>
            <a:ext cx="2958353" cy="77992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লোহিত সাগর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173345" y="5671417"/>
            <a:ext cx="2877671" cy="64545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ভারত মহাসাগর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173345" y="2571776"/>
            <a:ext cx="2877671" cy="7325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smtClean="0">
                <a:latin typeface="NikoshBAN" panose="02000000000000000000" pitchFamily="2" charset="0"/>
                <a:cs typeface="NikoshBAN" panose="02000000000000000000" pitchFamily="2" charset="0"/>
              </a:rPr>
              <a:t>পারস্য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উপসাগর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3160058" y="1535719"/>
            <a:ext cx="1822372" cy="42829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3059501" y="4449355"/>
            <a:ext cx="2211745" cy="43030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 Arrow 19"/>
          <p:cNvSpPr/>
          <p:nvPr/>
        </p:nvSpPr>
        <p:spPr>
          <a:xfrm>
            <a:off x="8217082" y="5671417"/>
            <a:ext cx="957192" cy="446013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Arrow 20"/>
          <p:cNvSpPr/>
          <p:nvPr/>
        </p:nvSpPr>
        <p:spPr>
          <a:xfrm>
            <a:off x="8112840" y="2938065"/>
            <a:ext cx="1060505" cy="39163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7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13" y="892455"/>
            <a:ext cx="5179134" cy="35014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12" y="4430534"/>
            <a:ext cx="2363053" cy="1752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234" y="4430534"/>
            <a:ext cx="2466975" cy="1752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234" y="892455"/>
            <a:ext cx="5234439" cy="34976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480" y="4421760"/>
            <a:ext cx="2560267" cy="175580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14400" y="6183134"/>
            <a:ext cx="1748118" cy="55384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উটের দুধ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79479" y="6211022"/>
            <a:ext cx="4518211" cy="5109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উটের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মাংস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60612" y="36662"/>
            <a:ext cx="6656295" cy="85579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আরবের উট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696" y="4436730"/>
            <a:ext cx="2405312" cy="174020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957453" y="6211023"/>
            <a:ext cx="2667145" cy="5109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উট কোরবানিরত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7224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089" y="982310"/>
            <a:ext cx="3904509" cy="33259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331" y="4461126"/>
            <a:ext cx="3527603" cy="22792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098" y="4441512"/>
            <a:ext cx="3473100" cy="22792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36" y="4461126"/>
            <a:ext cx="3323531" cy="22400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13" y="1020528"/>
            <a:ext cx="5093507" cy="3325942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725709" y="58034"/>
            <a:ext cx="7839635" cy="847839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আরবের ঘোড়া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16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416</TotalTime>
  <Words>185</Words>
  <Application>Microsoft Office PowerPoint</Application>
  <PresentationFormat>Widescreen</PresentationFormat>
  <Paragraphs>48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DOEL</cp:lastModifiedBy>
  <cp:revision>160</cp:revision>
  <dcterms:created xsi:type="dcterms:W3CDTF">2013-06-25T10:36:00Z</dcterms:created>
  <dcterms:modified xsi:type="dcterms:W3CDTF">2013-06-26T14:11:52Z</dcterms:modified>
</cp:coreProperties>
</file>